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7" r:id="rId4"/>
  </p:sldMasterIdLst>
  <p:notesMasterIdLst>
    <p:notesMasterId r:id="rId18"/>
  </p:notesMasterIdLst>
  <p:handoutMasterIdLst>
    <p:handoutMasterId r:id="rId19"/>
  </p:handoutMasterIdLst>
  <p:sldIdLst>
    <p:sldId id="266" r:id="rId5"/>
    <p:sldId id="256" r:id="rId6"/>
    <p:sldId id="276" r:id="rId7"/>
    <p:sldId id="257" r:id="rId8"/>
    <p:sldId id="258" r:id="rId9"/>
    <p:sldId id="273" r:id="rId10"/>
    <p:sldId id="274" r:id="rId11"/>
    <p:sldId id="277" r:id="rId12"/>
    <p:sldId id="275" r:id="rId13"/>
    <p:sldId id="282" r:id="rId14"/>
    <p:sldId id="284" r:id="rId15"/>
    <p:sldId id="281" r:id="rId16"/>
    <p:sldId id="272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CED7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274" autoAdjust="0"/>
  </p:normalViewPr>
  <p:slideViewPr>
    <p:cSldViewPr snapToGrid="0" showGuides="1">
      <p:cViewPr varScale="1">
        <p:scale>
          <a:sx n="44" d="100"/>
          <a:sy n="44" d="100"/>
        </p:scale>
        <p:origin x="48" y="153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>
              <a:latin typeface="Arial" panose="020B0604020202020204" pitchFamily="34" charset="0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0B9934-636A-4466-B4C2-E6E5A3EC5436}" type="datetime1">
              <a:rPr lang="ru-RU" smtClean="0">
                <a:latin typeface="Arial" panose="020B0604020202020204" pitchFamily="34" charset="0"/>
              </a:rPr>
              <a:t>23.01.2020</a:t>
            </a:fld>
            <a:endParaRPr lang="ru-RU" dirty="0">
              <a:latin typeface="Arial" panose="020B0604020202020204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>
              <a:latin typeface="Arial" panose="020B0604020202020204" pitchFamily="34" charset="0"/>
            </a:endParaRPr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ru-RU" smtClean="0">
                <a:latin typeface="Arial" panose="020B0604020202020204" pitchFamily="34" charset="0"/>
              </a:rPr>
              <a:t>‹#›</a:t>
            </a:fld>
            <a:endParaRPr lang="ru-RU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235C63A-F5B9-408E-9B46-5C0738D711E6}" type="datetime1">
              <a:rPr lang="ru-RU" smtClean="0"/>
              <a:pPr/>
              <a:t>23.01.2020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3D78A92-0141-4330-8F3E-FAADFAC2384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593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8516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175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677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181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Графический объект 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9" name="Графический объект 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692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13166315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06743888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ru-RU" noProof="0" dirty="0"/>
              <a:t>ЗАГОЛОВОК</a:t>
            </a:r>
            <a:br>
              <a:rPr lang="ru-RU" noProof="0" dirty="0"/>
            </a:br>
            <a:r>
              <a:rPr lang="ru-RU" noProof="0" dirty="0"/>
              <a:t>ПРЕЗЕНТАЦИИ    </a:t>
            </a:r>
          </a:p>
        </p:txBody>
      </p:sp>
      <p:sp>
        <p:nvSpPr>
          <p:cNvPr id="23" name="Текст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 dirty="0"/>
              <a:t>Месяц</a:t>
            </a:r>
            <a:br>
              <a:rPr lang="ru-RU" noProof="0" dirty="0"/>
            </a:br>
            <a:r>
              <a:rPr lang="ru-RU" noProof="0" dirty="0"/>
              <a:t>20XX</a:t>
            </a:r>
          </a:p>
        </p:txBody>
      </p:sp>
      <p:sp>
        <p:nvSpPr>
          <p:cNvPr id="28" name="Полилиния: фигура 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9" name="Полилиния: Форма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0" name="Полилиния: фигура 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2" name="Полилиния: фигура 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4" name="Полилиния: Фигура 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Текст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ru-RU" noProof="0" dirty="0"/>
              <a:t>Ключевая фраза</a:t>
            </a:r>
            <a:br>
              <a:rPr lang="ru-RU" noProof="0" dirty="0"/>
            </a:br>
            <a:r>
              <a:rPr lang="ru-RU" noProof="0" dirty="0"/>
              <a:t>презентации</a:t>
            </a:r>
          </a:p>
        </p:txBody>
      </p:sp>
      <p:sp>
        <p:nvSpPr>
          <p:cNvPr id="40" name="Графический объект 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3636000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2" name="Графический объект 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70342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раздел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Рисунок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5" name="Графический объект 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5" name="Полилиния: Форма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ru-RU" noProof="0" dirty="0"/>
              <a:t>СЛАЙД-РАЗДЕЛИТЕЛЬ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24" name="Графический объект 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5508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9" name="Полилиния: Форма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38" name="Полилиния: Фигура 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Полилиния: Фигура 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0" name="Полилиния: фигура 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454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, подзаголовок, содержимое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5" name="Графический объект 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 dirty="0"/>
              <a:t>РАЗМЕТКА ТЕКСТА 02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3" name="Полилиния: Фигура 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Графический объект 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6" y="1726672"/>
            <a:ext cx="4680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2" name="Полилиния: Форма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605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содержимы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Графический объект 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 dirty="0"/>
              <a:t>РАЗМЕТКА ТЕКСТА 02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8" name="Текст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8" name="Полилиния: Фигура 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9" name="Полилиния: Форма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6" name="Полилиния: фигура 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8" name="Текст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1" name="Текст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Графический объект 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1" y="2045662"/>
            <a:ext cx="482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1" name="Полилиния: Фигура 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8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ru-RU" noProof="0" dirty="0"/>
              <a:t>ЗАГОЛОВОК</a:t>
            </a:r>
            <a:br>
              <a:rPr lang="ru-RU" noProof="0" dirty="0"/>
            </a:br>
            <a:r>
              <a:rPr lang="ru-RU" noProof="0" dirty="0"/>
              <a:t>ПРЕЗЕНТАЦИИ    </a:t>
            </a:r>
          </a:p>
        </p:txBody>
      </p:sp>
      <p:sp>
        <p:nvSpPr>
          <p:cNvPr id="28" name="Полилиния: фигура 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9" name="Полилиния: Форма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0" name="Полилиния: фигура 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2" name="Полилиния: фигура 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4" name="Полилиния: Фигура 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0" name="Графический объект 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2" name="Графический объект 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ru-RU" noProof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Овал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5" name="Графический объект 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5" name="Полилиния: Форма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ru-RU" noProof="0" dirty="0"/>
              <a:t>СЛАЙД-РАЗДЕЛИТЕЛЬ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24" name="Графический объект 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9" name="Полилиния: Форма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8" name="Полилиния: Фигура 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Полилиния: Фигура 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0" name="Полилиния: фигура 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Овал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9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grpSp>
        <p:nvGrpSpPr>
          <p:cNvPr id="4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18" name="Объект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20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Овал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9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grpSp>
        <p:nvGrpSpPr>
          <p:cNvPr id="4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20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7" name="Текст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Объект 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21" name="Текст 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Объект 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8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grpSp>
        <p:nvGrpSpPr>
          <p:cNvPr id="9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0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1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2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3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4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5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16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9473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Овал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9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grpSp>
        <p:nvGrpSpPr>
          <p:cNvPr id="4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20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23" name="Объект 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Рисунок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Графический объект 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38" name="Полилиния: Фигура 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" name="Графический объект 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1" name="Полилиния: фигура 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9" name="Заголовок 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6" name="Графический объект 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38" name="Полилиния: Фигура 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" name="Графический объект 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33" name="Полилиния: Фигура 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1" name="Полилиния: фигура 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9" name="Заголовок 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Объект 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Овал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9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grpSp>
        <p:nvGrpSpPr>
          <p:cNvPr id="4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18" name="Графический объект 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588000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9" name="Заголовок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Овал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9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ДД.ММ.20XX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grpSp>
        <p:nvGrpSpPr>
          <p:cNvPr id="4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4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9" name="Графический объект 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1" name="Полилиния: Форма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852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grpSp>
        <p:nvGrpSpPr>
          <p:cNvPr id="11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2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3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4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5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7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18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94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2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grpSp>
        <p:nvGrpSpPr>
          <p:cNvPr id="13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4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5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7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8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9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20" name="Графический объект 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607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7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grpSp>
        <p:nvGrpSpPr>
          <p:cNvPr id="8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9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0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1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2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3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4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  <p:sp>
        <p:nvSpPr>
          <p:cNvPr id="15" name="Графический объект 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588000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045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6" name="Графический объект 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grpSp>
        <p:nvGrpSpPr>
          <p:cNvPr id="7" name="Графический объект 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8" name="Полилиния: Фигура 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9" name="Полилиния: Фигура 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0" name="Полилиния: Фигура 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1" name="Полилиния: фигура 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2" name="Полилиния: Фигура 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  <p:sp>
          <p:nvSpPr>
            <p:cNvPr id="13" name="Полилиния: Фигура 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 dirty="0"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72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Графический объект 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1" name="Полилиния: Фигура 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2" name="Графический объект 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3" name="Полилиния: Фигура 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4" name="Полилиния: фигура 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41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noProof="0"/>
              <a:t>ДД.ММ.20XX</a:t>
            </a:r>
            <a:endParaRPr lang="ru-RU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Графический объект 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1" name="Полилиния: Фигура 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2" name="Графический объект 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3" name="Полилиния: Фигура 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4" name="Полилиния: фигура 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18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dirty="0"/>
              <a:t>ДД.ММ.20XX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dirty="0"/>
              <a:t>ДОБАВИТЬ НИЖНИЙ КОЛОНТИТУЛ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8117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3" r:id="rId21"/>
    <p:sldLayoutId id="2147483674" r:id="rId22"/>
    <p:sldLayoutId id="2147483664" r:id="rId23"/>
    <p:sldLayoutId id="2147483672" r:id="rId24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59" y="1547272"/>
            <a:ext cx="5690680" cy="1517356"/>
          </a:xfrm>
        </p:spPr>
        <p:txBody>
          <a:bodyPr rtlCol="0"/>
          <a:lstStyle/>
          <a:p>
            <a:pPr algn="ctr" rtl="0"/>
            <a:r>
              <a:rPr lang="ru-RU" sz="3200" dirty="0">
                <a:solidFill>
                  <a:srgbClr val="27CED7"/>
                </a:solidFill>
                <a:effectLst>
                  <a:outerShdw sx="1000" sy="1000" algn="ctr" rotWithShape="0">
                    <a:srgbClr val="27CED7">
                      <a:alpha val="0"/>
                    </a:srgbClr>
                  </a:outerShdw>
                </a:effectLst>
              </a:rPr>
              <a:t>Достопримечательности в З</a:t>
            </a:r>
            <a:r>
              <a:rPr lang="en-US" sz="3200" dirty="0">
                <a:solidFill>
                  <a:srgbClr val="27CED7"/>
                </a:solidFill>
                <a:effectLst>
                  <a:outerShdw sx="1000" sy="1000" algn="ctr" rotWithShape="0">
                    <a:srgbClr val="27CED7">
                      <a:alpha val="0"/>
                    </a:srgbClr>
                  </a:outerShdw>
                </a:effectLst>
              </a:rPr>
              <a:t>D</a:t>
            </a:r>
            <a:endParaRPr lang="ru-RU" sz="4200" dirty="0">
              <a:solidFill>
                <a:srgbClr val="27CED7"/>
              </a:solidFill>
              <a:effectLst>
                <a:outerShdw sx="1000" sy="1000" algn="ctr" rotWithShape="0">
                  <a:srgbClr val="27CED7">
                    <a:alpha val="0"/>
                  </a:srgbClr>
                </a:outerShdw>
              </a:effectLst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ru-RU" dirty="0"/>
              <a:t>Январь</a:t>
            </a:r>
            <a:br>
              <a:rPr lang="ru-RU" dirty="0"/>
            </a:br>
            <a:r>
              <a:rPr lang="ru-RU" dirty="0"/>
              <a:t>2020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fontScale="25000" lnSpcReduction="20000"/>
          </a:bodyPr>
          <a:lstStyle/>
          <a:p>
            <a:pPr rtl="0"/>
            <a:r>
              <a:rPr lang="ru-RU" sz="7200" dirty="0">
                <a:solidFill>
                  <a:srgbClr val="27CED7"/>
                </a:solidFill>
              </a:rPr>
              <a:t>Выполнял</a:t>
            </a:r>
            <a:r>
              <a:rPr lang="en-US" sz="7200" dirty="0">
                <a:solidFill>
                  <a:srgbClr val="27CED7"/>
                </a:solidFill>
              </a:rPr>
              <a:t>:</a:t>
            </a:r>
            <a:endParaRPr lang="ru-RU" sz="7200" dirty="0">
              <a:solidFill>
                <a:srgbClr val="27CED7"/>
              </a:solidFill>
            </a:endParaRPr>
          </a:p>
          <a:p>
            <a:pPr rtl="0"/>
            <a:r>
              <a:rPr lang="ru-RU" sz="7200" dirty="0">
                <a:solidFill>
                  <a:srgbClr val="27CED7"/>
                </a:solidFill>
              </a:rPr>
              <a:t>Бувалец Д.А.</a:t>
            </a:r>
            <a:endParaRPr lang="en-US" sz="7200" dirty="0">
              <a:solidFill>
                <a:srgbClr val="27CED7"/>
              </a:solidFill>
            </a:endParaRPr>
          </a:p>
          <a:p>
            <a:pPr rtl="0"/>
            <a:r>
              <a:rPr lang="ru-RU" sz="7200" dirty="0">
                <a:solidFill>
                  <a:srgbClr val="27CED7"/>
                </a:solidFill>
              </a:rPr>
              <a:t>Руководитель</a:t>
            </a:r>
            <a:r>
              <a:rPr lang="en-US" sz="7200" dirty="0">
                <a:solidFill>
                  <a:srgbClr val="27CED7"/>
                </a:solidFill>
              </a:rPr>
              <a:t>:</a:t>
            </a:r>
          </a:p>
          <a:p>
            <a:r>
              <a:rPr lang="ru-RU" sz="7200" dirty="0">
                <a:solidFill>
                  <a:srgbClr val="27CE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Сиротенко М.Р. РТУ МИРЭА</a:t>
            </a:r>
          </a:p>
          <a:p>
            <a:pPr rtl="0"/>
            <a:endParaRPr lang="ru-RU" dirty="0">
              <a:solidFill>
                <a:srgbClr val="27CED7"/>
              </a:solidFill>
            </a:endParaRPr>
          </a:p>
        </p:txBody>
      </p:sp>
      <p:pic>
        <p:nvPicPr>
          <p:cNvPr id="13" name="Рисунок 12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4" t="2483" r="25083" b="6785"/>
          <a:stretch/>
        </p:blipFill>
        <p:spPr/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3EEDF90A-1205-451F-A8F7-090A2E2A4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174E681A-AF80-42F7-89F3-E34AEC69A1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99010" y="2011363"/>
            <a:ext cx="2366367" cy="4206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11DFAF5-06F0-473A-9E84-237F77020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3D2B94-AF84-431C-A44E-20A71C59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10</a:t>
            </a:fld>
            <a:endParaRPr lang="ru-RU" noProof="0" dirty="0"/>
          </a:p>
        </p:txBody>
      </p:sp>
      <p:pic>
        <p:nvPicPr>
          <p:cNvPr id="21" name="Объект 20">
            <a:extLst>
              <a:ext uri="{FF2B5EF4-FFF2-40B4-BE49-F238E27FC236}">
                <a16:creationId xmlns:a16="http://schemas.microsoft.com/office/drawing/2014/main" id="{7F05D512-0FAA-4897-B1EC-C72BAD0D47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425035" y="2011363"/>
            <a:ext cx="2366367" cy="4206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8646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AF59D65-CE92-46AE-A2DE-165F14B9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1821D339-BA5A-4DC9-BC3B-E1C87119E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2023" y="2011363"/>
            <a:ext cx="2366367" cy="4206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E64B99A-015B-4E4E-AE89-D697FEDA8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27777F6-0C99-4D9D-98D4-AEB81B3A4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11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8061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12</a:t>
            </a:fld>
            <a:endParaRPr lang="ru-RU" noProof="0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839788" y="267648"/>
            <a:ext cx="3932237" cy="1442729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27CED7"/>
                </a:solidFill>
              </a:rPr>
              <a:t>Планы на будущее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half" idx="2"/>
          </p:nvPr>
        </p:nvSpPr>
        <p:spPr>
          <a:xfrm>
            <a:off x="839787" y="2465757"/>
            <a:ext cx="3932237" cy="351228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27CED7"/>
                </a:solidFill>
              </a:rPr>
              <a:t>Функция скачивание дополнительных файлов из интернета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27CED7"/>
                </a:solidFill>
              </a:rPr>
              <a:t>Облачное хранения всех зданий </a:t>
            </a:r>
          </a:p>
          <a:p>
            <a:endParaRPr lang="ru-RU" sz="2000" dirty="0"/>
          </a:p>
        </p:txBody>
      </p:sp>
      <p:pic>
        <p:nvPicPr>
          <p:cNvPr id="13" name="Рисунок 12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6" t="369" r="11922" b="-369"/>
          <a:stretch/>
        </p:blipFill>
        <p:spPr/>
      </p:pic>
    </p:spTree>
    <p:extLst>
      <p:ext uri="{BB962C8B-B14F-4D97-AF65-F5344CB8AC3E}">
        <p14:creationId xmlns:p14="http://schemas.microsoft.com/office/powerpoint/2010/main" val="137087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950" y="3383281"/>
            <a:ext cx="9784080" cy="1508760"/>
          </a:xfrm>
        </p:spPr>
        <p:txBody>
          <a:bodyPr rtlCol="0">
            <a:normAutofit/>
          </a:bodyPr>
          <a:lstStyle/>
          <a:p>
            <a:pPr algn="ctr" rtl="0"/>
            <a:r>
              <a:rPr lang="ru-RU" sz="4800" dirty="0">
                <a:solidFill>
                  <a:srgbClr val="27CED7"/>
                </a:solidFill>
              </a:rPr>
              <a:t>Спасибо за внимание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578937" y="4112062"/>
            <a:ext cx="680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3" r="3313"/>
          <a:stretch/>
        </p:blipFill>
        <p:spPr/>
      </p:pic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69" y="267648"/>
            <a:ext cx="3932237" cy="1442729"/>
          </a:xfrm>
        </p:spPr>
        <p:txBody>
          <a:bodyPr rtlCol="0">
            <a:normAutofit/>
          </a:bodyPr>
          <a:lstStyle/>
          <a:p>
            <a:pPr rtl="0"/>
            <a:r>
              <a:rPr lang="ru-RU" sz="4000" dirty="0"/>
              <a:t>Цель проекта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8034" y="3170626"/>
            <a:ext cx="4637705" cy="3512287"/>
          </a:xfrm>
        </p:spPr>
        <p:txBody>
          <a:bodyPr rtlCol="0">
            <a:normAutofit/>
          </a:bodyPr>
          <a:lstStyle/>
          <a:p>
            <a:pPr algn="ctr"/>
            <a:r>
              <a:rPr lang="ru-RU" sz="2400" b="1" dirty="0">
                <a:solidFill>
                  <a:srgbClr val="27CED7"/>
                </a:solidFill>
                <a:latin typeface="Arial" panose="020B0604020202020204" pitchFamily="34" charset="0"/>
              </a:rPr>
              <a:t>Разработка приложения с дополненной реальностью</a:t>
            </a:r>
            <a:br>
              <a:rPr lang="en-US" sz="2400" b="1" dirty="0">
                <a:solidFill>
                  <a:srgbClr val="27CED7"/>
                </a:solidFill>
                <a:latin typeface="Arial" panose="020B0604020202020204" pitchFamily="34" charset="0"/>
              </a:rPr>
            </a:br>
            <a:r>
              <a:rPr lang="ru-RU" sz="2400" b="1" dirty="0">
                <a:solidFill>
                  <a:srgbClr val="27CED7"/>
                </a:solidFill>
                <a:latin typeface="Arial" panose="020B0604020202020204" pitchFamily="34" charset="0"/>
              </a:rPr>
              <a:t>Для изучения Достопримечательностей мира</a:t>
            </a:r>
            <a:endParaRPr lang="ru-RU" sz="2400" b="1" dirty="0">
              <a:solidFill>
                <a:srgbClr val="27CE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3</a:t>
            </a:fld>
            <a:endParaRPr lang="ru-RU" noProof="0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839788" y="0"/>
            <a:ext cx="3932237" cy="1442729"/>
          </a:xfrm>
        </p:spPr>
        <p:txBody>
          <a:bodyPr/>
          <a:lstStyle/>
          <a:p>
            <a:r>
              <a:rPr lang="ru-RU" dirty="0"/>
              <a:t>Концепция проекта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half" idx="2"/>
          </p:nvPr>
        </p:nvSpPr>
        <p:spPr>
          <a:xfrm>
            <a:off x="839787" y="3429000"/>
            <a:ext cx="3932237" cy="3512287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>
                <a:solidFill>
                  <a:srgbClr val="27CED7"/>
                </a:solidFill>
              </a:rPr>
              <a:t>Не выходя из дома, можно посмотреть на достопримечательности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751EA12-B40E-41E4-A927-13D64D01951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627" t="45977" r="6904" b="8897"/>
          <a:stretch/>
        </p:blipFill>
        <p:spPr>
          <a:xfrm>
            <a:off x="5775856" y="520117"/>
            <a:ext cx="6416144" cy="4547227"/>
          </a:xfrm>
        </p:spPr>
      </p:pic>
    </p:spTree>
    <p:extLst>
      <p:ext uri="{BB962C8B-B14F-4D97-AF65-F5344CB8AC3E}">
        <p14:creationId xmlns:p14="http://schemas.microsoft.com/office/powerpoint/2010/main" val="494814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023" y="908050"/>
            <a:ext cx="4877424" cy="782638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Проблематика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 rtl="0"/>
              <a:t>4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4271" y="2086146"/>
            <a:ext cx="4793939" cy="3670520"/>
          </a:xfrm>
        </p:spPr>
        <p:txBody>
          <a:bodyPr rtlCol="0">
            <a:normAutofit/>
          </a:bodyPr>
          <a:lstStyle/>
          <a:p>
            <a:pPr rtl="0"/>
            <a:r>
              <a:rPr lang="ru-RU" sz="2400" b="1" dirty="0">
                <a:solidFill>
                  <a:srgbClr val="27CED7"/>
                </a:solidFill>
              </a:rPr>
              <a:t>Не все взрослые и дети знают о достопримечательностях своего города, а тем более страны. Когда и кем было построено то или иное архитектурное сооружение.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8DEA9EA-BF4D-41E6-B839-89CC88B04C7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42534" r="18904" b="511"/>
          <a:stretch/>
        </p:blipFill>
        <p:spPr>
          <a:xfrm>
            <a:off x="1396781" y="0"/>
            <a:ext cx="3894833" cy="5656330"/>
          </a:xfr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15" y="701037"/>
            <a:ext cx="4878365" cy="782638"/>
          </a:xfrm>
        </p:spPr>
        <p:txBody>
          <a:bodyPr rtlCol="0">
            <a:normAutofit/>
          </a:bodyPr>
          <a:lstStyle/>
          <a:p>
            <a:pPr rtl="0"/>
            <a:r>
              <a:rPr lang="ru-RU" dirty="0">
                <a:solidFill>
                  <a:srgbClr val="27CED7"/>
                </a:solidFill>
              </a:rPr>
              <a:t>Задачи проекта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 rtl="0"/>
              <a:t>5</a:t>
            </a:fld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202888"/>
            <a:ext cx="4548187" cy="1708223"/>
          </a:xfrm>
        </p:spPr>
        <p:txBody>
          <a:bodyPr rtlCol="0"/>
          <a:lstStyle/>
          <a:p>
            <a:pPr algn="ctr"/>
            <a:r>
              <a:rPr lang="en-US" sz="2400" b="1" dirty="0">
                <a:solidFill>
                  <a:srgbClr val="27CED7"/>
                </a:solidFill>
              </a:rPr>
              <a:t>  </a:t>
            </a:r>
            <a:r>
              <a:rPr lang="ru-RU" sz="2400" b="1" dirty="0">
                <a:solidFill>
                  <a:srgbClr val="27CED7"/>
                </a:solidFill>
              </a:rPr>
              <a:t>Создание меток</a:t>
            </a:r>
          </a:p>
          <a:p>
            <a:pPr rtl="0"/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marL="285750" indent="-285750" algn="ctr">
              <a:buClr>
                <a:srgbClr val="27CED7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27CED7"/>
                </a:solidFill>
              </a:rPr>
              <a:t>Программирование скрипта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930686"/>
            <a:ext cx="4583113" cy="689525"/>
          </a:xfrm>
        </p:spPr>
        <p:txBody>
          <a:bodyPr rtlCol="0">
            <a:noAutofit/>
          </a:bodyPr>
          <a:lstStyle/>
          <a:p>
            <a:pPr marL="285750" indent="-285750" algn="ctr">
              <a:buClr>
                <a:srgbClr val="27CED7"/>
              </a:buClr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27CED7"/>
                </a:solidFill>
              </a:rPr>
              <a:t>Поиск достопримечательности для проекта</a:t>
            </a:r>
          </a:p>
          <a:p>
            <a:pPr marL="285750" indent="-285750" algn="ctr">
              <a:buClr>
                <a:srgbClr val="27CED7"/>
              </a:buClr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27CED7"/>
                </a:solidFill>
              </a:rPr>
              <a:t>Поиск и написание текста (Описание для каждой достопримечательности)</a:t>
            </a:r>
          </a:p>
        </p:txBody>
      </p:sp>
      <p:pic>
        <p:nvPicPr>
          <p:cNvPr id="7" name="Рисунок 6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" b="24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0" t="2402" b="2402"/>
          <a:stretch/>
        </p:blipFill>
        <p:spPr>
          <a:xfrm>
            <a:off x="5798502" y="1483675"/>
            <a:ext cx="6394676" cy="3438427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15853" y="701037"/>
            <a:ext cx="4503295" cy="782638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27CED7"/>
                </a:solidFill>
              </a:rPr>
              <a:t>Программное обеспечение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6</a:t>
            </a:fld>
            <a:endParaRPr lang="ru-RU" noProof="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99"/>
          <a:stretch/>
        </p:blipFill>
        <p:spPr>
          <a:xfrm>
            <a:off x="815853" y="2298421"/>
            <a:ext cx="1282810" cy="1232638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785"/>
          <a:stretch/>
        </p:blipFill>
        <p:spPr>
          <a:xfrm>
            <a:off x="815853" y="3655372"/>
            <a:ext cx="1234199" cy="1204468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911"/>
          <a:stretch/>
        </p:blipFill>
        <p:spPr>
          <a:xfrm>
            <a:off x="815853" y="4922102"/>
            <a:ext cx="1294450" cy="1188904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/>
          <a:stretch/>
        </p:blipFill>
        <p:spPr>
          <a:xfrm>
            <a:off x="2425578" y="2416641"/>
            <a:ext cx="2106711" cy="969273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2"/>
          <a:stretch/>
        </p:blipFill>
        <p:spPr>
          <a:xfrm>
            <a:off x="2315770" y="3814942"/>
            <a:ext cx="4034098" cy="848985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77"/>
          <a:stretch/>
        </p:blipFill>
        <p:spPr>
          <a:xfrm>
            <a:off x="2382278" y="5143468"/>
            <a:ext cx="2140660" cy="695755"/>
          </a:xfrm>
          <a:prstGeom prst="rect">
            <a:avLst/>
          </a:prstGeom>
          <a:effectLst>
            <a:outerShdw blurRad="88900" algn="ctr" rotWithShape="0">
              <a:schemeClr val="tx1">
                <a:alpha val="99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6485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7</a:t>
            </a:fld>
            <a:endParaRPr lang="ru-RU" noProof="0" dirty="0"/>
          </a:p>
        </p:txBody>
      </p:sp>
      <p:pic>
        <p:nvPicPr>
          <p:cNvPr id="15" name="Объект 1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3" b="3313"/>
          <a:stretch/>
        </p:blipFill>
        <p:spPr>
          <a:xfrm>
            <a:off x="2228144" y="1951463"/>
            <a:ext cx="7735712" cy="40813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Разработка меню</a:t>
            </a:r>
          </a:p>
        </p:txBody>
      </p:sp>
    </p:spTree>
    <p:extLst>
      <p:ext uri="{BB962C8B-B14F-4D97-AF65-F5344CB8AC3E}">
        <p14:creationId xmlns:p14="http://schemas.microsoft.com/office/powerpoint/2010/main" val="1302287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8</a:t>
            </a:fld>
            <a:endParaRPr lang="ru-RU" noProof="0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106" b="3179"/>
          <a:stretch/>
        </p:blipFill>
        <p:spPr>
          <a:xfrm>
            <a:off x="1152395" y="1960324"/>
            <a:ext cx="9632515" cy="4202570"/>
          </a:xfrm>
          <a:prstGeom prst="rect">
            <a:avLst/>
          </a:prstGeom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Разработка Зданий</a:t>
            </a:r>
          </a:p>
        </p:txBody>
      </p:sp>
    </p:spTree>
    <p:extLst>
      <p:ext uri="{BB962C8B-B14F-4D97-AF65-F5344CB8AC3E}">
        <p14:creationId xmlns:p14="http://schemas.microsoft.com/office/powerpoint/2010/main" val="105824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" b="2402"/>
          <a:stretch>
            <a:fillRect/>
          </a:stretch>
        </p:blipFill>
        <p:spPr/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11115" y="701037"/>
            <a:ext cx="4503295" cy="782638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27CED7"/>
                </a:solidFill>
              </a:rPr>
              <a:t>Дополненная реальность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495E168-DA5E-4888-8D8A-92B118324C14}" type="slidenum">
              <a:rPr lang="ru-RU" noProof="0" smtClean="0"/>
              <a:t>9</a:t>
            </a:fld>
            <a:endParaRPr lang="ru-RU" noProof="0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sz="2000" dirty="0">
                <a:solidFill>
                  <a:srgbClr val="27CED7"/>
                </a:solidFill>
              </a:rPr>
              <a:t>Обеспечивает  быстрое усвоение информации в сложной среде. К примеру, дополненная реальность помогает избежать сложного сопоставления карты и реальной местности в военной авиации и просто в навигации на дорогах при использовании специальных устройств.</a:t>
            </a:r>
          </a:p>
          <a:p>
            <a:r>
              <a:rPr lang="ru-RU" sz="2000" dirty="0">
                <a:solidFill>
                  <a:srgbClr val="27CED7"/>
                </a:solidFill>
              </a:rPr>
              <a:t>Можно использовать уже сейчас прямо со своего смартфона без дополнительного оборудования.</a:t>
            </a:r>
            <a:br>
              <a:rPr lang="ru-RU" b="0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00781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каймление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Окаймление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каймлени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dcmitype/"/>
    <ds:schemaRef ds:uri="http://purl.org/dc/elements/1.1/"/>
    <ds:schemaRef ds:uri="6dc4bcd6-49db-4c07-9060-8acfc67cef9f"/>
    <ds:schemaRef ds:uri="http://schemas.openxmlformats.org/package/2006/metadata/core-propertie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TM03090430[[fn=Окаймление]]</Template>
  <TotalTime>0</TotalTime>
  <Words>193</Words>
  <Application>Microsoft Office PowerPoint</Application>
  <PresentationFormat>Широкоэкранный</PresentationFormat>
  <Paragraphs>47</Paragraphs>
  <Slides>13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Arial</vt:lpstr>
      <vt:lpstr>Wingdings</vt:lpstr>
      <vt:lpstr>Окаймление</vt:lpstr>
      <vt:lpstr>Достопримечательности в ЗD</vt:lpstr>
      <vt:lpstr>Цель проекта</vt:lpstr>
      <vt:lpstr>Концепция проекта</vt:lpstr>
      <vt:lpstr>Проблематика</vt:lpstr>
      <vt:lpstr>Задачи проекта</vt:lpstr>
      <vt:lpstr>Программное обеспечение</vt:lpstr>
      <vt:lpstr>Разработка меню</vt:lpstr>
      <vt:lpstr>Разработка Зданий</vt:lpstr>
      <vt:lpstr>Дополненная реальность</vt:lpstr>
      <vt:lpstr>Презентация PowerPoint</vt:lpstr>
      <vt:lpstr>Презентация PowerPoint</vt:lpstr>
      <vt:lpstr>Планы на будущее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2019-12-27T06:26:21Z</dcterms:created>
  <dcterms:modified xsi:type="dcterms:W3CDTF">2020-01-23T18:39:33Z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